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69" r:id="rId3"/>
    <p:sldId id="270" r:id="rId4"/>
    <p:sldId id="304" r:id="rId5"/>
    <p:sldId id="303" r:id="rId6"/>
    <p:sldId id="286" r:id="rId7"/>
    <p:sldId id="288" r:id="rId8"/>
    <p:sldId id="290" r:id="rId9"/>
    <p:sldId id="297" r:id="rId10"/>
    <p:sldId id="276" r:id="rId1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5" autoAdjust="0"/>
    <p:restoredTop sz="85442" autoAdjust="0"/>
  </p:normalViewPr>
  <p:slideViewPr>
    <p:cSldViewPr snapToGrid="0" snapToObjects="1">
      <p:cViewPr>
        <p:scale>
          <a:sx n="75" d="100"/>
          <a:sy n="75" d="100"/>
        </p:scale>
        <p:origin x="54" y="1038"/>
      </p:cViewPr>
      <p:guideLst>
        <p:guide orient="horz" pos="1687"/>
        <p:guide pos="2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852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2FD1-470E-7F4F-B815-C99CE4E4CE5A}" type="datetimeFigureOut">
              <a:rPr lang="en-US" smtClean="0"/>
              <a:t>2018-07-06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B3D1-2C4A-D44B-9691-561248F34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0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78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83" y="739512"/>
            <a:ext cx="3965263" cy="130363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Augmented Reality for Remote Laboratory Improving Educational Learning: Using PSO in Object Tracking Scheme</a:t>
            </a:r>
            <a:r>
              <a:rPr lang="en-US" dirty="0">
                <a:ea typeface="+mj-ea"/>
              </a:rPr>
              <a:t/>
            </a:r>
            <a:br>
              <a:rPr lang="en-US" dirty="0">
                <a:ea typeface="+mj-ea"/>
              </a:rPr>
            </a:br>
            <a:endParaRPr lang="en-US" b="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3524" y="3127035"/>
            <a:ext cx="3963817" cy="639366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 dirty="0">
                <a:ea typeface="+mn-ea"/>
              </a:rPr>
              <a:t>Presented by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Seid </a:t>
            </a:r>
            <a:r>
              <a:rPr lang="en-US" dirty="0" err="1" smtClean="0">
                <a:ea typeface="+mn-ea"/>
              </a:rPr>
              <a:t>Miad</a:t>
            </a:r>
            <a:r>
              <a:rPr lang="en-US" dirty="0" smtClean="0">
                <a:ea typeface="+mn-ea"/>
              </a:rPr>
              <a:t> Zandavi, Vera Chung 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School </a:t>
            </a:r>
            <a:r>
              <a:rPr lang="en-US" dirty="0">
                <a:ea typeface="+mn-ea"/>
              </a:rPr>
              <a:t>o</a:t>
            </a:r>
            <a:r>
              <a:rPr lang="en-US" dirty="0" smtClean="0">
                <a:ea typeface="+mn-ea"/>
              </a:rPr>
              <a:t>f Information Technologies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442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w Cen MT" charset="0"/>
              </a:rPr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200" dirty="0"/>
              <a:t>Motivation and Background</a:t>
            </a:r>
            <a:endParaRPr lang="en-US" sz="2200" dirty="0"/>
          </a:p>
          <a:p>
            <a:r>
              <a:rPr lang="en-US" sz="2200" dirty="0" smtClean="0"/>
              <a:t>Contributions</a:t>
            </a:r>
            <a:endParaRPr lang="en-US" sz="2200" dirty="0"/>
          </a:p>
          <a:p>
            <a:r>
              <a:rPr lang="en-US" sz="2200" dirty="0"/>
              <a:t>Experiment design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75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and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375"/>
            <a:ext cx="8331200" cy="2215092"/>
          </a:xfrm>
        </p:spPr>
        <p:txBody>
          <a:bodyPr/>
          <a:lstStyle/>
          <a:p>
            <a:r>
              <a:rPr lang="en-US" sz="2000" dirty="0" smtClean="0"/>
              <a:t>Augmented </a:t>
            </a:r>
            <a:r>
              <a:rPr lang="en-US" sz="2000" dirty="0"/>
              <a:t>reality (AR) is a technology to </a:t>
            </a:r>
            <a:r>
              <a:rPr lang="en-US" sz="2000" dirty="0">
                <a:solidFill>
                  <a:srgbClr val="FF0000"/>
                </a:solidFill>
              </a:rPr>
              <a:t>augment</a:t>
            </a:r>
            <a:r>
              <a:rPr lang="en-US" sz="2000" dirty="0"/>
              <a:t> informative information into real world as augmented component merged in the same position of </a:t>
            </a:r>
            <a:r>
              <a:rPr lang="en-US" sz="2000" dirty="0">
                <a:solidFill>
                  <a:srgbClr val="FF0000"/>
                </a:solidFill>
              </a:rPr>
              <a:t>real objects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AR is the real opportunity for enhancing learning</a:t>
            </a:r>
          </a:p>
          <a:p>
            <a:r>
              <a:rPr lang="en-US" sz="2000" dirty="0" smtClean="0"/>
              <a:t>Video </a:t>
            </a:r>
            <a:r>
              <a:rPr lang="en-US" sz="2000" dirty="0"/>
              <a:t>tracking is important to add information because of knowing positions.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Observation Model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Motion Model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Swarm Intelligence algorithms</a:t>
            </a:r>
          </a:p>
          <a:p>
            <a:endParaRPr lang="en-US" sz="2000" dirty="0"/>
          </a:p>
        </p:txBody>
      </p:sp>
      <p:pic>
        <p:nvPicPr>
          <p:cNvPr id="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083" y="3415553"/>
            <a:ext cx="3255264" cy="1329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7" name="Shape 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6949" y="3415553"/>
            <a:ext cx="3252576" cy="13293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9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 (PSO)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of birds are randomly seeking food in a specific area.</a:t>
            </a:r>
          </a:p>
          <a:p>
            <a:r>
              <a:rPr lang="en-US" dirty="0" smtClean="0"/>
              <a:t>The birds know their distance in any moment.</a:t>
            </a:r>
          </a:p>
          <a:p>
            <a:r>
              <a:rPr lang="en-US" dirty="0" smtClean="0"/>
              <a:t>The fitness value directly affects the direction and speed of bird movement toward the optimal solution.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34" y="2806700"/>
            <a:ext cx="7338060" cy="548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76" y="3527107"/>
            <a:ext cx="437744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Elevated PSO in Object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25 Percent of the worst particles are randomly elevated to other area of search space.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166" t="4421" r="7467" b="7150"/>
          <a:stretch/>
        </p:blipFill>
        <p:spPr>
          <a:xfrm>
            <a:off x="4559111" y="1957977"/>
            <a:ext cx="4303061" cy="238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28" y="2108842"/>
            <a:ext cx="3344854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163" y="2806700"/>
            <a:ext cx="217398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0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Tuned Parameters of Elevated PSO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757892"/>
          </a:xfrm>
        </p:spPr>
        <p:txBody>
          <a:bodyPr/>
          <a:lstStyle/>
          <a:p>
            <a:r>
              <a:rPr lang="en-US" dirty="0" smtClean="0"/>
              <a:t>A self-made video, a pendulum in remote labs at the University of Sydney, is selected to demonstrate the performance of Elevated PSO in real application.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95" y="2056276"/>
            <a:ext cx="2790905" cy="237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6" y="2576691"/>
            <a:ext cx="2091806" cy="68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9257" y="2697790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w Cen MT"/>
                <a:cs typeface="Tw Cen MT"/>
              </a:rPr>
              <a:t>Cost </a:t>
            </a:r>
            <a:r>
              <a:rPr lang="en-US" sz="1400" dirty="0" smtClean="0">
                <a:solidFill>
                  <a:srgbClr val="FF0000"/>
                </a:solidFill>
                <a:latin typeface="Tw Cen MT"/>
                <a:cs typeface="Tw Cen MT"/>
              </a:rPr>
              <a:t>Function</a:t>
            </a:r>
            <a:endParaRPr lang="en-US" sz="1400" dirty="0">
              <a:solidFill>
                <a:srgbClr val="FF0000"/>
              </a:solidFill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64454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26023"/>
            <a:ext cx="8229600" cy="85725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007084"/>
            <a:ext cx="259080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840397"/>
            <a:ext cx="4667250" cy="3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61" y="1158533"/>
            <a:ext cx="3973739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52537"/>
            <a:ext cx="407143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Augmented </a:t>
            </a:r>
            <a:r>
              <a:rPr lang="en-US" dirty="0"/>
              <a:t>Reality (AR) was investigated as unique technology to combine virtual and real world together</a:t>
            </a:r>
            <a:endParaRPr lang="en-US" dirty="0"/>
          </a:p>
          <a:p>
            <a:r>
              <a:rPr lang="en-US" dirty="0" smtClean="0"/>
              <a:t>Remote Laboratory is a great application for AR learning.</a:t>
            </a:r>
          </a:p>
          <a:p>
            <a:r>
              <a:rPr lang="en-US" dirty="0" smtClean="0"/>
              <a:t>Object tracking problems is used to make visible invisible issue.</a:t>
            </a:r>
          </a:p>
          <a:p>
            <a:r>
              <a:rPr lang="en-US" dirty="0" smtClean="0"/>
              <a:t>Elevated PSO was proposed to track object in the scheme of remote labs. </a:t>
            </a:r>
          </a:p>
          <a:p>
            <a:r>
              <a:rPr lang="en-US" dirty="0" smtClean="0"/>
              <a:t>The proposed algorithm has a competitive result in comparison with other improved PSO.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PPT-template-widescreen_June16</Template>
  <TotalTime>4392</TotalTime>
  <Words>269</Words>
  <Application>Microsoft Office PowerPoint</Application>
  <PresentationFormat>On-screen Show (16:9)</PresentationFormat>
  <Paragraphs>39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ＭＳ Ｐゴシック</vt:lpstr>
      <vt:lpstr>Arial</vt:lpstr>
      <vt:lpstr>Calibri</vt:lpstr>
      <vt:lpstr>Lucida Grande</vt:lpstr>
      <vt:lpstr>Tw Cen MT</vt:lpstr>
      <vt:lpstr>PPT-template-widescreen_August15</vt:lpstr>
      <vt:lpstr>Augmented Reality for Remote Laboratory Improving Educational Learning: Using PSO in Object Tracking Scheme </vt:lpstr>
      <vt:lpstr>Outline</vt:lpstr>
      <vt:lpstr>Motivation and Background</vt:lpstr>
      <vt:lpstr>Particle Swarm Optimization (PSO)</vt:lpstr>
      <vt:lpstr>Elevated PSO in Object Tracking</vt:lpstr>
      <vt:lpstr>Tuned Parameters of Elevated PSO</vt:lpstr>
      <vt:lpstr>Results</vt:lpstr>
      <vt:lpstr>Results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AR-Elevated PSO</dc:title>
  <dc:creator>Miad Zandavi</dc:creator>
  <cp:lastModifiedBy>Seid Zandavi</cp:lastModifiedBy>
  <cp:revision>152</cp:revision>
  <dcterms:created xsi:type="dcterms:W3CDTF">2017-05-24T08:43:50Z</dcterms:created>
  <dcterms:modified xsi:type="dcterms:W3CDTF">2018-07-06T08:29:11Z</dcterms:modified>
</cp:coreProperties>
</file>